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50D0D68-FFCB-4BDF-901F-1D9887F31FB6}">
          <p14:sldIdLst/>
        </p14:section>
        <p14:section name="无标题节" id="{C0DF0907-AB30-4834-88B6-DB56007DFEC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3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67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44480"/>
            <a:ext cx="10058400" cy="549420"/>
          </a:xfrm>
        </p:spPr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03724"/>
            <a:ext cx="10058400" cy="5494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89245"/>
            <a:ext cx="10058400" cy="4979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8960" y="771194"/>
            <a:ext cx="11003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7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15620" y="1"/>
            <a:ext cx="11547426" cy="61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Visiting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Professor Name-(nominated 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by: PI name/department) start/end time of 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visit</a:t>
            </a:r>
            <a:endParaRPr 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11329"/>
              </p:ext>
            </p:extLst>
          </p:nvPr>
        </p:nvGraphicFramePr>
        <p:xfrm>
          <a:off x="515619" y="835270"/>
          <a:ext cx="11222111" cy="6022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8386">
                  <a:extLst>
                    <a:ext uri="{9D8B030D-6E8A-4147-A177-3AD203B41FA5}">
                      <a16:colId xmlns:a16="http://schemas.microsoft.com/office/drawing/2014/main" val="2277693499"/>
                    </a:ext>
                  </a:extLst>
                </a:gridCol>
                <a:gridCol w="9503725">
                  <a:extLst>
                    <a:ext uri="{9D8B030D-6E8A-4147-A177-3AD203B41FA5}">
                      <a16:colId xmlns:a16="http://schemas.microsoft.com/office/drawing/2014/main" val="3266444743"/>
                    </a:ext>
                  </a:extLst>
                </a:gridCol>
              </a:tblGrid>
              <a:tr h="826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Education</a:t>
                      </a:r>
                      <a:endParaRPr lang="zh-CN" altLang="en-US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atin typeface="等线" panose="02010600030101010101" pitchFamily="2" charset="-122"/>
                          <a:ea typeface="+mn-ea"/>
                        </a:rPr>
                        <a:t> </a:t>
                      </a:r>
                      <a:endParaRPr lang="en-US" altLang="zh-CN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0413225"/>
                  </a:ext>
                </a:extLst>
              </a:tr>
              <a:tr h="826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Professional</a:t>
                      </a:r>
                      <a:r>
                        <a:rPr lang="en-US" altLang="zh-CN" b="0" baseline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Experience</a:t>
                      </a:r>
                      <a:endParaRPr lang="zh-CN" altLang="en-US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08459"/>
                  </a:ext>
                </a:extLst>
              </a:tr>
              <a:tr h="4369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Representative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Research Results</a:t>
                      </a:r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Publications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pPr lvl="0"/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First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 author</a:t>
                      </a:r>
                      <a:r>
                        <a:rPr lang="zh-CN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：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Am. Chem. Soc. </a:t>
                      </a:r>
                      <a:r>
                        <a:rPr lang="nb-NO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r>
                        <a:rPr lang="zh-CN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Chem. </a:t>
                      </a:r>
                      <a:r>
                        <a:rPr lang="en-US" altLang="zh-CN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publications (indicate the total number of publications excluding the ones with first author)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Grants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Participated</a:t>
                      </a:r>
                      <a:r>
                        <a:rPr lang="en-US" altLang="zh-CN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 Grants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Patents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XXX (</a:t>
                      </a: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second) author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661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1652</TotalTime>
  <Words>77</Words>
  <Application>Microsoft Office PowerPoint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宋体</vt:lpstr>
      <vt:lpstr>Calibri</vt:lpstr>
      <vt:lpstr>Calibri Light</vt:lpstr>
      <vt:lpstr>Times New Roman</vt:lpstr>
      <vt:lpstr>回顾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Medi-X拟聘</dc:title>
  <dc:creator>yangkun</dc:creator>
  <cp:lastModifiedBy>yangkun</cp:lastModifiedBy>
  <cp:revision>103</cp:revision>
  <dcterms:created xsi:type="dcterms:W3CDTF">2017-07-31T03:10:45Z</dcterms:created>
  <dcterms:modified xsi:type="dcterms:W3CDTF">2018-04-02T07:07:25Z</dcterms:modified>
</cp:coreProperties>
</file>